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71" r:id="rId8"/>
    <p:sldId id="272" r:id="rId9"/>
    <p:sldId id="273" r:id="rId10"/>
    <p:sldId id="274" r:id="rId11"/>
    <p:sldId id="269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01.06.2021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01.06.2021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Java </a:t>
            </a:r>
            <a:r>
              <a:rPr lang="en-US" b="1" dirty="0" smtClean="0"/>
              <a:t>Is Simple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Автор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Вернигоров</a:t>
            </a:r>
            <a:r>
              <a:rPr lang="ru-RU" dirty="0" smtClean="0"/>
              <a:t> Никита</a:t>
            </a:r>
          </a:p>
          <a:p>
            <a:r>
              <a:rPr lang="ru-RU" dirty="0" smtClean="0"/>
              <a:t>Руководитель</a:t>
            </a:r>
            <a:r>
              <a:rPr lang="en-US" dirty="0" smtClean="0"/>
              <a:t>:</a:t>
            </a:r>
            <a:r>
              <a:rPr lang="ru-RU" dirty="0" smtClean="0"/>
              <a:t> Рудин Павел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01.06.2021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01.06.2021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457202" y="1216477"/>
            <a:ext cx="6629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Java Is Simple – </a:t>
            </a:r>
            <a:r>
              <a:rPr lang="ru-RU" dirty="0" smtClean="0"/>
              <a:t>это программа,  помогающая начинающим программистам изучить язык </a:t>
            </a:r>
            <a:r>
              <a:rPr lang="en-US" dirty="0" smtClean="0"/>
              <a:t>java.</a:t>
            </a:r>
          </a:p>
          <a:p>
            <a:r>
              <a:rPr lang="ru-RU" dirty="0" smtClean="0"/>
              <a:t>Плюсы:</a:t>
            </a:r>
          </a:p>
          <a:p>
            <a:pPr marL="342900" indent="-342900">
              <a:buAutoNum type="arabicPeriod"/>
            </a:pPr>
            <a:r>
              <a:rPr lang="ru-RU" dirty="0" smtClean="0"/>
              <a:t>Это простое приложение для понимания</a:t>
            </a:r>
          </a:p>
          <a:p>
            <a:pPr marL="342900" indent="-342900">
              <a:buAutoNum type="arabicPeriod"/>
            </a:pPr>
            <a:r>
              <a:rPr lang="ru-RU" dirty="0" smtClean="0"/>
              <a:t>В нем есть все необходимое для начального изучения языка</a:t>
            </a:r>
          </a:p>
          <a:p>
            <a:pPr marL="342900" indent="-342900">
              <a:buAutoNum type="arabicPeriod"/>
            </a:pPr>
            <a:r>
              <a:rPr lang="ru-RU" dirty="0" smtClean="0"/>
              <a:t>И в любой момент вы можете открыть приложение и почитать про язык или  узнать для себя актуально</a:t>
            </a:r>
          </a:p>
          <a:p>
            <a:r>
              <a:rPr lang="ru-RU" dirty="0" smtClean="0"/>
              <a:t>       ли программирование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648" y="2935515"/>
            <a:ext cx="1712050" cy="380455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844" y="956499"/>
            <a:ext cx="2602608" cy="57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работы. Возможности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3" name="WhatsApp Video 2021-06-02 at 05.51.2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1779" y="1026380"/>
            <a:ext cx="3214914" cy="532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1859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38200" y="1298121"/>
            <a:ext cx="10017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Программа состоит из нескольких классов и более 1000 строчек кода.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9772"/>
            <a:ext cx="2730146" cy="2047609"/>
          </a:xfrm>
          <a:prstGeom prst="rect">
            <a:avLst/>
          </a:prstGeom>
        </p:spPr>
      </p:pic>
      <p:pic>
        <p:nvPicPr>
          <p:cNvPr id="1026" name="Picture 2" descr="https://s3.ap-southeast-1.amazonaws.com/cdn.deccanchronicle.com/sites/default/files/South%20Korea%20Earns%20Sam_Kand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343" y="3237088"/>
            <a:ext cx="5483462" cy="3341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721" y="1662180"/>
            <a:ext cx="4536850" cy="255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947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Описание реализации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216479"/>
            <a:ext cx="3190626" cy="33300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19" y="856307"/>
            <a:ext cx="2883902" cy="369025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21" y="2900930"/>
            <a:ext cx="3652477" cy="385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065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Заключение. Планы на дальнейшее развитие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67443" y="1355271"/>
            <a:ext cx="9658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     Улучшить дизайн приложения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Добавить больше материала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Сделать подобные приложения про другие языки программирования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785" y="3020785"/>
            <a:ext cx="4082143" cy="30616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23" y="2955472"/>
            <a:ext cx="4169226" cy="312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204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01.06.2021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115</Words>
  <Application>Microsoft Office PowerPoint</Application>
  <PresentationFormat>Широкоэкранный</PresentationFormat>
  <Paragraphs>32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SamsungOne 800C</vt:lpstr>
      <vt:lpstr>SamsungOne 450C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Java Is Simple</vt:lpstr>
      <vt:lpstr>Описание</vt:lpstr>
      <vt:lpstr>Демонстрация работы. Возможности</vt:lpstr>
      <vt:lpstr>Описание реализации</vt:lpstr>
      <vt:lpstr>Описание реализации</vt:lpstr>
      <vt:lpstr>Заключение. Планы на дальнейшее развитие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37</cp:revision>
  <dcterms:created xsi:type="dcterms:W3CDTF">2020-05-25T08:37:09Z</dcterms:created>
  <dcterms:modified xsi:type="dcterms:W3CDTF">2021-06-02T03:09:44Z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